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23"/>
  </p:notesMasterIdLst>
  <p:sldIdLst>
    <p:sldId id="268" r:id="rId3"/>
    <p:sldId id="277" r:id="rId4"/>
    <p:sldId id="278" r:id="rId5"/>
    <p:sldId id="271" r:id="rId6"/>
    <p:sldId id="279" r:id="rId7"/>
    <p:sldId id="280" r:id="rId8"/>
    <p:sldId id="282" r:id="rId9"/>
    <p:sldId id="276" r:id="rId10"/>
    <p:sldId id="275" r:id="rId11"/>
    <p:sldId id="274" r:id="rId12"/>
    <p:sldId id="259" r:id="rId13"/>
    <p:sldId id="261" r:id="rId14"/>
    <p:sldId id="260" r:id="rId15"/>
    <p:sldId id="262" r:id="rId16"/>
    <p:sldId id="263" r:id="rId17"/>
    <p:sldId id="264" r:id="rId18"/>
    <p:sldId id="283" r:id="rId19"/>
    <p:sldId id="267" r:id="rId20"/>
    <p:sldId id="266" r:id="rId21"/>
    <p:sldId id="26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 Arabic" id="{8F6133AD-8AD2-467B-B99D-F52E91E17E60}">
          <p14:sldIdLst>
            <p14:sldId id="268"/>
            <p14:sldId id="277"/>
            <p14:sldId id="278"/>
            <p14:sldId id="271"/>
            <p14:sldId id="279"/>
            <p14:sldId id="280"/>
            <p14:sldId id="282"/>
            <p14:sldId id="276"/>
            <p14:sldId id="275"/>
            <p14:sldId id="274"/>
          </p14:sldIdLst>
        </p14:section>
        <p14:section name="Template English" id="{E9E198CB-07A0-4B09-A31D-F342FE6DD71F}">
          <p14:sldIdLst>
            <p14:sldId id="259"/>
            <p14:sldId id="261"/>
            <p14:sldId id="260"/>
            <p14:sldId id="262"/>
            <p14:sldId id="263"/>
            <p14:sldId id="264"/>
            <p14:sldId id="283"/>
            <p14:sldId id="267"/>
            <p14:sldId id="266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E3CCB0-5786-41AA-A53E-8D9A66EAC88B}" v="22" dt="2026-01-30T13:23:30.0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98" autoAdjust="0"/>
    <p:restoredTop sz="94660"/>
  </p:normalViewPr>
  <p:slideViewPr>
    <p:cSldViewPr snapToGrid="0">
      <p:cViewPr>
        <p:scale>
          <a:sx n="50" d="100"/>
          <a:sy n="50" d="100"/>
        </p:scale>
        <p:origin x="1488" y="76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hmed Alfaifi" userId="9d5837da49f8d3d2" providerId="LiveId" clId="{88B06D83-43FA-4ECA-BF3C-C288782F3E47}"/>
    <pc:docChg chg="undo custSel addSld delSld modSld sldOrd modMainMaster delSection modSection">
      <pc:chgData name="Ahmed Alfaifi" userId="9d5837da49f8d3d2" providerId="LiveId" clId="{88B06D83-43FA-4ECA-BF3C-C288782F3E47}" dt="2026-01-30T13:26:04.845" v="177" actId="6014"/>
      <pc:docMkLst>
        <pc:docMk/>
      </pc:docMkLst>
      <pc:sldChg chg="modSp del mod ord">
        <pc:chgData name="Ahmed Alfaifi" userId="9d5837da49f8d3d2" providerId="LiveId" clId="{88B06D83-43FA-4ECA-BF3C-C288782F3E47}" dt="2026-01-30T13:06:49.053" v="25" actId="47"/>
        <pc:sldMkLst>
          <pc:docMk/>
          <pc:sldMk cId="496230859" sldId="281"/>
        </pc:sldMkLst>
        <pc:picChg chg="mod">
          <ac:chgData name="Ahmed Alfaifi" userId="9d5837da49f8d3d2" providerId="LiveId" clId="{88B06D83-43FA-4ECA-BF3C-C288782F3E47}" dt="2026-01-30T13:04:15.301" v="11" actId="1076"/>
          <ac:picMkLst>
            <pc:docMk/>
            <pc:sldMk cId="496230859" sldId="281"/>
            <ac:picMk id="2" creationId="{CC06C08D-69FC-B562-314B-88075A08247A}"/>
          </ac:picMkLst>
        </pc:picChg>
      </pc:sldChg>
      <pc:sldChg chg="del">
        <pc:chgData name="Ahmed Alfaifi" userId="9d5837da49f8d3d2" providerId="LiveId" clId="{88B06D83-43FA-4ECA-BF3C-C288782F3E47}" dt="2026-01-30T13:04:22.164" v="12" actId="47"/>
        <pc:sldMkLst>
          <pc:docMk/>
          <pc:sldMk cId="3442095550" sldId="284"/>
        </pc:sldMkLst>
      </pc:sldChg>
      <pc:sldChg chg="del">
        <pc:chgData name="Ahmed Alfaifi" userId="9d5837da49f8d3d2" providerId="LiveId" clId="{88B06D83-43FA-4ECA-BF3C-C288782F3E47}" dt="2026-01-30T13:04:22.164" v="12" actId="47"/>
        <pc:sldMkLst>
          <pc:docMk/>
          <pc:sldMk cId="1881219568" sldId="285"/>
        </pc:sldMkLst>
      </pc:sldChg>
      <pc:sldChg chg="modSp del mod">
        <pc:chgData name="Ahmed Alfaifi" userId="9d5837da49f8d3d2" providerId="LiveId" clId="{88B06D83-43FA-4ECA-BF3C-C288782F3E47}" dt="2026-01-30T13:06:38.524" v="22" actId="47"/>
        <pc:sldMkLst>
          <pc:docMk/>
          <pc:sldMk cId="4039009951" sldId="286"/>
        </pc:sldMkLst>
        <pc:picChg chg="mod">
          <ac:chgData name="Ahmed Alfaifi" userId="9d5837da49f8d3d2" providerId="LiveId" clId="{88B06D83-43FA-4ECA-BF3C-C288782F3E47}" dt="2026-01-30T13:03:57.691" v="6" actId="1076"/>
          <ac:picMkLst>
            <pc:docMk/>
            <pc:sldMk cId="4039009951" sldId="286"/>
            <ac:picMk id="4" creationId="{54EFA125-9BEE-5F30-A05F-37C5C02969E6}"/>
          </ac:picMkLst>
        </pc:picChg>
      </pc:sldChg>
      <pc:sldChg chg="del">
        <pc:chgData name="Ahmed Alfaifi" userId="9d5837da49f8d3d2" providerId="LiveId" clId="{88B06D83-43FA-4ECA-BF3C-C288782F3E47}" dt="2026-01-30T13:03:14.642" v="1" actId="47"/>
        <pc:sldMkLst>
          <pc:docMk/>
          <pc:sldMk cId="667653950" sldId="287"/>
        </pc:sldMkLst>
      </pc:sldChg>
      <pc:sldChg chg="new del ord">
        <pc:chgData name="Ahmed Alfaifi" userId="9d5837da49f8d3d2" providerId="LiveId" clId="{88B06D83-43FA-4ECA-BF3C-C288782F3E47}" dt="2026-01-30T13:05:33.907" v="18" actId="680"/>
        <pc:sldMkLst>
          <pc:docMk/>
          <pc:sldMk cId="4056619655" sldId="287"/>
        </pc:sldMkLst>
      </pc:sldChg>
      <pc:sldChg chg="del">
        <pc:chgData name="Ahmed Alfaifi" userId="9d5837da49f8d3d2" providerId="LiveId" clId="{88B06D83-43FA-4ECA-BF3C-C288782F3E47}" dt="2026-01-30T13:03:14.642" v="1" actId="47"/>
        <pc:sldMkLst>
          <pc:docMk/>
          <pc:sldMk cId="2026681682" sldId="288"/>
        </pc:sldMkLst>
      </pc:sldChg>
      <pc:sldChg chg="del">
        <pc:chgData name="Ahmed Alfaifi" userId="9d5837da49f8d3d2" providerId="LiveId" clId="{88B06D83-43FA-4ECA-BF3C-C288782F3E47}" dt="2026-01-30T13:03:14.642" v="1" actId="47"/>
        <pc:sldMkLst>
          <pc:docMk/>
          <pc:sldMk cId="3953490618" sldId="289"/>
        </pc:sldMkLst>
      </pc:sldChg>
      <pc:sldChg chg="del">
        <pc:chgData name="Ahmed Alfaifi" userId="9d5837da49f8d3d2" providerId="LiveId" clId="{88B06D83-43FA-4ECA-BF3C-C288782F3E47}" dt="2026-01-30T13:03:14.642" v="1" actId="47"/>
        <pc:sldMkLst>
          <pc:docMk/>
          <pc:sldMk cId="3291654631" sldId="290"/>
        </pc:sldMkLst>
      </pc:sldChg>
      <pc:sldChg chg="del">
        <pc:chgData name="Ahmed Alfaifi" userId="9d5837da49f8d3d2" providerId="LiveId" clId="{88B06D83-43FA-4ECA-BF3C-C288782F3E47}" dt="2026-01-30T13:03:14.642" v="1" actId="47"/>
        <pc:sldMkLst>
          <pc:docMk/>
          <pc:sldMk cId="1788103948" sldId="291"/>
        </pc:sldMkLst>
      </pc:sldChg>
      <pc:sldChg chg="modSp del mod">
        <pc:chgData name="Ahmed Alfaifi" userId="9d5837da49f8d3d2" providerId="LiveId" clId="{88B06D83-43FA-4ECA-BF3C-C288782F3E47}" dt="2026-01-30T13:04:35.496" v="13" actId="47"/>
        <pc:sldMkLst>
          <pc:docMk/>
          <pc:sldMk cId="217050674" sldId="292"/>
        </pc:sldMkLst>
        <pc:picChg chg="mod">
          <ac:chgData name="Ahmed Alfaifi" userId="9d5837da49f8d3d2" providerId="LiveId" clId="{88B06D83-43FA-4ECA-BF3C-C288782F3E47}" dt="2026-01-30T13:03:23.997" v="3" actId="1076"/>
          <ac:picMkLst>
            <pc:docMk/>
            <pc:sldMk cId="217050674" sldId="292"/>
            <ac:picMk id="2" creationId="{6CADE186-AC5B-82AB-08C5-BEB2C86D97EA}"/>
          </ac:picMkLst>
        </pc:picChg>
      </pc:sldChg>
      <pc:sldChg chg="del">
        <pc:chgData name="Ahmed Alfaifi" userId="9d5837da49f8d3d2" providerId="LiveId" clId="{88B06D83-43FA-4ECA-BF3C-C288782F3E47}" dt="2026-01-30T13:04:35.496" v="13" actId="47"/>
        <pc:sldMkLst>
          <pc:docMk/>
          <pc:sldMk cId="3805042100" sldId="293"/>
        </pc:sldMkLst>
      </pc:sldChg>
      <pc:sldChg chg="del">
        <pc:chgData name="Ahmed Alfaifi" userId="9d5837da49f8d3d2" providerId="LiveId" clId="{88B06D83-43FA-4ECA-BF3C-C288782F3E47}" dt="2026-01-30T13:03:14.642" v="1" actId="47"/>
        <pc:sldMkLst>
          <pc:docMk/>
          <pc:sldMk cId="2846363949" sldId="294"/>
        </pc:sldMkLst>
      </pc:sldChg>
      <pc:sldMasterChg chg="mod modSldLayout">
        <pc:chgData name="Ahmed Alfaifi" userId="9d5837da49f8d3d2" providerId="LiveId" clId="{88B06D83-43FA-4ECA-BF3C-C288782F3E47}" dt="2026-01-30T13:25:52.495" v="176" actId="6014"/>
        <pc:sldMasterMkLst>
          <pc:docMk/>
          <pc:sldMasterMk cId="1875389397" sldId="2147483660"/>
        </pc:sldMasterMkLst>
        <pc:sldLayoutChg chg="addSp delSp modSp mod">
          <pc:chgData name="Ahmed Alfaifi" userId="9d5837da49f8d3d2" providerId="LiveId" clId="{88B06D83-43FA-4ECA-BF3C-C288782F3E47}" dt="2026-01-30T13:22:10.338" v="154"/>
          <pc:sldLayoutMkLst>
            <pc:docMk/>
            <pc:sldMasterMk cId="1875389397" sldId="2147483660"/>
            <pc:sldLayoutMk cId="844042952" sldId="2147483661"/>
          </pc:sldLayoutMkLst>
          <pc:spChg chg="mod">
            <ac:chgData name="Ahmed Alfaifi" userId="9d5837da49f8d3d2" providerId="LiveId" clId="{88B06D83-43FA-4ECA-BF3C-C288782F3E47}" dt="2026-01-30T13:20:50.285" v="143" actId="120"/>
            <ac:spMkLst>
              <pc:docMk/>
              <pc:sldMasterMk cId="1875389397" sldId="2147483660"/>
              <pc:sldLayoutMk cId="844042952" sldId="2147483661"/>
              <ac:spMk id="2" creationId="{A4529379-A758-EB0E-AC2D-E9BE3CF49E5F}"/>
            </ac:spMkLst>
          </pc:spChg>
          <pc:spChg chg="mod">
            <ac:chgData name="Ahmed Alfaifi" userId="9d5837da49f8d3d2" providerId="LiveId" clId="{88B06D83-43FA-4ECA-BF3C-C288782F3E47}" dt="2026-01-30T13:20:52.510" v="144" actId="120"/>
            <ac:spMkLst>
              <pc:docMk/>
              <pc:sldMasterMk cId="1875389397" sldId="2147483660"/>
              <pc:sldLayoutMk cId="844042952" sldId="2147483661"/>
              <ac:spMk id="3" creationId="{7046893D-5963-266D-DECC-1D1A1E103BFD}"/>
            </ac:spMkLst>
          </pc:spChg>
          <pc:picChg chg="add del mod">
            <ac:chgData name="Ahmed Alfaifi" userId="9d5837da49f8d3d2" providerId="LiveId" clId="{88B06D83-43FA-4ECA-BF3C-C288782F3E47}" dt="2026-01-30T13:22:08.902" v="152" actId="21"/>
            <ac:picMkLst>
              <pc:docMk/>
              <pc:sldMasterMk cId="1875389397" sldId="2147483660"/>
              <pc:sldLayoutMk cId="844042952" sldId="2147483661"/>
              <ac:picMk id="7" creationId="{ADE97260-BBB7-FE9E-B6BB-FF02FBCFE75C}"/>
            </ac:picMkLst>
          </pc:picChg>
          <pc:picChg chg="add mod">
            <ac:chgData name="Ahmed Alfaifi" userId="9d5837da49f8d3d2" providerId="LiveId" clId="{88B06D83-43FA-4ECA-BF3C-C288782F3E47}" dt="2026-01-30T13:20:13.632" v="142"/>
            <ac:picMkLst>
              <pc:docMk/>
              <pc:sldMasterMk cId="1875389397" sldId="2147483660"/>
              <pc:sldLayoutMk cId="844042952" sldId="2147483661"/>
              <ac:picMk id="8" creationId="{FF58292D-7D74-3AA6-7DAE-C346671E2F87}"/>
            </ac:picMkLst>
          </pc:picChg>
          <pc:picChg chg="add mod">
            <ac:chgData name="Ahmed Alfaifi" userId="9d5837da49f8d3d2" providerId="LiveId" clId="{88B06D83-43FA-4ECA-BF3C-C288782F3E47}" dt="2026-01-30T13:22:10.338" v="154"/>
            <ac:picMkLst>
              <pc:docMk/>
              <pc:sldMasterMk cId="1875389397" sldId="2147483660"/>
              <pc:sldLayoutMk cId="844042952" sldId="2147483661"/>
              <ac:picMk id="10" creationId="{ADE97260-BBB7-FE9E-B6BB-FF02FBCFE75C}"/>
            </ac:picMkLst>
          </pc:picChg>
          <pc:picChg chg="del">
            <ac:chgData name="Ahmed Alfaifi" userId="9d5837da49f8d3d2" providerId="LiveId" clId="{88B06D83-43FA-4ECA-BF3C-C288782F3E47}" dt="2026-01-30T13:22:09.876" v="153" actId="478"/>
            <ac:picMkLst>
              <pc:docMk/>
              <pc:sldMasterMk cId="1875389397" sldId="2147483660"/>
              <pc:sldLayoutMk cId="844042952" sldId="2147483661"/>
              <ac:picMk id="11" creationId="{867506BA-F037-6BF6-21E9-BBC011381926}"/>
            </ac:picMkLst>
          </pc:picChg>
        </pc:sldLayoutChg>
        <pc:sldLayoutChg chg="addSp delSp modSp mod">
          <pc:chgData name="Ahmed Alfaifi" userId="9d5837da49f8d3d2" providerId="LiveId" clId="{88B06D83-43FA-4ECA-BF3C-C288782F3E47}" dt="2026-01-30T13:22:14.526" v="157"/>
          <pc:sldLayoutMkLst>
            <pc:docMk/>
            <pc:sldMasterMk cId="1875389397" sldId="2147483660"/>
            <pc:sldLayoutMk cId="1857641583" sldId="2147483672"/>
          </pc:sldLayoutMkLst>
          <pc:spChg chg="mod">
            <ac:chgData name="Ahmed Alfaifi" userId="9d5837da49f8d3d2" providerId="LiveId" clId="{88B06D83-43FA-4ECA-BF3C-C288782F3E47}" dt="2026-01-30T13:21:15.625" v="146" actId="120"/>
            <ac:spMkLst>
              <pc:docMk/>
              <pc:sldMasterMk cId="1875389397" sldId="2147483660"/>
              <pc:sldLayoutMk cId="1857641583" sldId="2147483672"/>
              <ac:spMk id="2" creationId="{A4529379-A758-EB0E-AC2D-E9BE3CF49E5F}"/>
            </ac:spMkLst>
          </pc:spChg>
          <pc:spChg chg="mod">
            <ac:chgData name="Ahmed Alfaifi" userId="9d5837da49f8d3d2" providerId="LiveId" clId="{88B06D83-43FA-4ECA-BF3C-C288782F3E47}" dt="2026-01-30T13:21:15.625" v="146" actId="120"/>
            <ac:spMkLst>
              <pc:docMk/>
              <pc:sldMasterMk cId="1875389397" sldId="2147483660"/>
              <pc:sldLayoutMk cId="1857641583" sldId="2147483672"/>
              <ac:spMk id="3" creationId="{7046893D-5963-266D-DECC-1D1A1E103BFD}"/>
            </ac:spMkLst>
          </pc:spChg>
          <pc:picChg chg="add del mod">
            <ac:chgData name="Ahmed Alfaifi" userId="9d5837da49f8d3d2" providerId="LiveId" clId="{88B06D83-43FA-4ECA-BF3C-C288782F3E47}" dt="2026-01-30T13:22:12.986" v="155" actId="21"/>
            <ac:picMkLst>
              <pc:docMk/>
              <pc:sldMasterMk cId="1875389397" sldId="2147483660"/>
              <pc:sldLayoutMk cId="1857641583" sldId="2147483672"/>
              <ac:picMk id="7" creationId="{EF8294CA-9646-98E7-8EDD-BB516DF37123}"/>
            </ac:picMkLst>
          </pc:picChg>
          <pc:picChg chg="del">
            <ac:chgData name="Ahmed Alfaifi" userId="9d5837da49f8d3d2" providerId="LiveId" clId="{88B06D83-43FA-4ECA-BF3C-C288782F3E47}" dt="2026-01-30T13:22:14.065" v="156" actId="478"/>
            <ac:picMkLst>
              <pc:docMk/>
              <pc:sldMasterMk cId="1875389397" sldId="2147483660"/>
              <pc:sldLayoutMk cId="1857641583" sldId="2147483672"/>
              <ac:picMk id="9" creationId="{C3040A12-3C16-C5D2-F6A7-CE092E862FB0}"/>
            </ac:picMkLst>
          </pc:picChg>
          <pc:picChg chg="add mod">
            <ac:chgData name="Ahmed Alfaifi" userId="9d5837da49f8d3d2" providerId="LiveId" clId="{88B06D83-43FA-4ECA-BF3C-C288782F3E47}" dt="2026-01-30T13:21:12.504" v="145"/>
            <ac:picMkLst>
              <pc:docMk/>
              <pc:sldMasterMk cId="1875389397" sldId="2147483660"/>
              <pc:sldLayoutMk cId="1857641583" sldId="2147483672"/>
              <ac:picMk id="10" creationId="{79405DFB-167A-C878-7833-0A9F24A8E5A2}"/>
            </ac:picMkLst>
          </pc:picChg>
          <pc:picChg chg="add mod">
            <ac:chgData name="Ahmed Alfaifi" userId="9d5837da49f8d3d2" providerId="LiveId" clId="{88B06D83-43FA-4ECA-BF3C-C288782F3E47}" dt="2026-01-30T13:22:14.526" v="157"/>
            <ac:picMkLst>
              <pc:docMk/>
              <pc:sldMasterMk cId="1875389397" sldId="2147483660"/>
              <pc:sldLayoutMk cId="1857641583" sldId="2147483672"/>
              <ac:picMk id="11" creationId="{EF8294CA-9646-98E7-8EDD-BB516DF37123}"/>
            </ac:picMkLst>
          </pc:picChg>
        </pc:sldLayoutChg>
        <pc:sldLayoutChg chg="addSp delSp modSp mod">
          <pc:chgData name="Ahmed Alfaifi" userId="9d5837da49f8d3d2" providerId="LiveId" clId="{88B06D83-43FA-4ECA-BF3C-C288782F3E47}" dt="2026-01-30T13:22:05.625" v="151"/>
          <pc:sldLayoutMkLst>
            <pc:docMk/>
            <pc:sldMasterMk cId="1875389397" sldId="2147483660"/>
            <pc:sldLayoutMk cId="2302751359" sldId="2147483673"/>
          </pc:sldLayoutMkLst>
          <pc:spChg chg="mod">
            <ac:chgData name="Ahmed Alfaifi" userId="9d5837da49f8d3d2" providerId="LiveId" clId="{88B06D83-43FA-4ECA-BF3C-C288782F3E47}" dt="2026-01-30T13:21:28.948" v="148" actId="120"/>
            <ac:spMkLst>
              <pc:docMk/>
              <pc:sldMasterMk cId="1875389397" sldId="2147483660"/>
              <pc:sldLayoutMk cId="2302751359" sldId="2147483673"/>
              <ac:spMk id="2" creationId="{A4529379-A758-EB0E-AC2D-E9BE3CF49E5F}"/>
            </ac:spMkLst>
          </pc:spChg>
          <pc:spChg chg="mod">
            <ac:chgData name="Ahmed Alfaifi" userId="9d5837da49f8d3d2" providerId="LiveId" clId="{88B06D83-43FA-4ECA-BF3C-C288782F3E47}" dt="2026-01-30T13:21:28.948" v="148" actId="120"/>
            <ac:spMkLst>
              <pc:docMk/>
              <pc:sldMasterMk cId="1875389397" sldId="2147483660"/>
              <pc:sldLayoutMk cId="2302751359" sldId="2147483673"/>
              <ac:spMk id="3" creationId="{7046893D-5963-266D-DECC-1D1A1E103BFD}"/>
            </ac:spMkLst>
          </pc:spChg>
          <pc:picChg chg="add del mod">
            <ac:chgData name="Ahmed Alfaifi" userId="9d5837da49f8d3d2" providerId="LiveId" clId="{88B06D83-43FA-4ECA-BF3C-C288782F3E47}" dt="2026-01-30T13:22:03.505" v="149" actId="21"/>
            <ac:picMkLst>
              <pc:docMk/>
              <pc:sldMasterMk cId="1875389397" sldId="2147483660"/>
              <pc:sldLayoutMk cId="2302751359" sldId="2147483673"/>
              <ac:picMk id="7" creationId="{7A1BA6DE-65DC-19FD-2B35-5F6E4916BA99}"/>
            </ac:picMkLst>
          </pc:picChg>
          <pc:picChg chg="add mod">
            <ac:chgData name="Ahmed Alfaifi" userId="9d5837da49f8d3d2" providerId="LiveId" clId="{88B06D83-43FA-4ECA-BF3C-C288782F3E47}" dt="2026-01-30T13:21:26.095" v="147"/>
            <ac:picMkLst>
              <pc:docMk/>
              <pc:sldMasterMk cId="1875389397" sldId="2147483660"/>
              <pc:sldLayoutMk cId="2302751359" sldId="2147483673"/>
              <ac:picMk id="8" creationId="{5DCAADA2-69B9-A517-DC07-1EAB08294FC4}"/>
            </ac:picMkLst>
          </pc:picChg>
          <pc:picChg chg="del">
            <ac:chgData name="Ahmed Alfaifi" userId="9d5837da49f8d3d2" providerId="LiveId" clId="{88B06D83-43FA-4ECA-BF3C-C288782F3E47}" dt="2026-01-30T13:22:04.860" v="150" actId="478"/>
            <ac:picMkLst>
              <pc:docMk/>
              <pc:sldMasterMk cId="1875389397" sldId="2147483660"/>
              <pc:sldLayoutMk cId="2302751359" sldId="2147483673"/>
              <ac:picMk id="9" creationId="{70A4BC00-6081-E5CA-C398-B7E8745B069B}"/>
            </ac:picMkLst>
          </pc:picChg>
          <pc:picChg chg="add mod">
            <ac:chgData name="Ahmed Alfaifi" userId="9d5837da49f8d3d2" providerId="LiveId" clId="{88B06D83-43FA-4ECA-BF3C-C288782F3E47}" dt="2026-01-30T13:22:05.625" v="151"/>
            <ac:picMkLst>
              <pc:docMk/>
              <pc:sldMasterMk cId="1875389397" sldId="2147483660"/>
              <pc:sldLayoutMk cId="2302751359" sldId="2147483673"/>
              <ac:picMk id="10" creationId="{7A1BA6DE-65DC-19FD-2B35-5F6E4916BA99}"/>
            </ac:picMkLst>
          </pc:picChg>
        </pc:sldLayoutChg>
      </pc:sldMasterChg>
      <pc:sldMasterChg chg="mod modSldLayout">
        <pc:chgData name="Ahmed Alfaifi" userId="9d5837da49f8d3d2" providerId="LiveId" clId="{88B06D83-43FA-4ECA-BF3C-C288782F3E47}" dt="2026-01-30T13:26:04.845" v="177" actId="6014"/>
        <pc:sldMasterMkLst>
          <pc:docMk/>
          <pc:sldMasterMk cId="2532950290" sldId="2147483678"/>
        </pc:sldMasterMkLst>
        <pc:sldLayoutChg chg="addSp delSp modSp mod">
          <pc:chgData name="Ahmed Alfaifi" userId="9d5837da49f8d3d2" providerId="LiveId" clId="{88B06D83-43FA-4ECA-BF3C-C288782F3E47}" dt="2026-01-30T13:23:18.555" v="167" actId="1076"/>
          <pc:sldLayoutMkLst>
            <pc:docMk/>
            <pc:sldMasterMk cId="2532950290" sldId="2147483678"/>
            <pc:sldLayoutMk cId="1345315728" sldId="2147483679"/>
          </pc:sldLayoutMkLst>
          <pc:spChg chg="mod">
            <ac:chgData name="Ahmed Alfaifi" userId="9d5837da49f8d3d2" providerId="LiveId" clId="{88B06D83-43FA-4ECA-BF3C-C288782F3E47}" dt="2026-01-30T13:19:45.775" v="140" actId="121"/>
            <ac:spMkLst>
              <pc:docMk/>
              <pc:sldMasterMk cId="2532950290" sldId="2147483678"/>
              <pc:sldLayoutMk cId="1345315728" sldId="2147483679"/>
              <ac:spMk id="2" creationId="{A4529379-A758-EB0E-AC2D-E9BE3CF49E5F}"/>
            </ac:spMkLst>
          </pc:spChg>
          <pc:spChg chg="mod">
            <ac:chgData name="Ahmed Alfaifi" userId="9d5837da49f8d3d2" providerId="LiveId" clId="{88B06D83-43FA-4ECA-BF3C-C288782F3E47}" dt="2026-01-30T13:19:45.775" v="140" actId="121"/>
            <ac:spMkLst>
              <pc:docMk/>
              <pc:sldMasterMk cId="2532950290" sldId="2147483678"/>
              <pc:sldLayoutMk cId="1345315728" sldId="2147483679"/>
              <ac:spMk id="3" creationId="{7046893D-5963-266D-DECC-1D1A1E103BFD}"/>
            </ac:spMkLst>
          </pc:spChg>
          <pc:spChg chg="add del">
            <ac:chgData name="Ahmed Alfaifi" userId="9d5837da49f8d3d2" providerId="LiveId" clId="{88B06D83-43FA-4ECA-BF3C-C288782F3E47}" dt="2026-01-30T13:11:29.062" v="53" actId="22"/>
            <ac:spMkLst>
              <pc:docMk/>
              <pc:sldMasterMk cId="2532950290" sldId="2147483678"/>
              <pc:sldLayoutMk cId="1345315728" sldId="2147483679"/>
              <ac:spMk id="12" creationId="{1F604C8C-F793-8326-1B43-A1AEC6D50F2F}"/>
            </ac:spMkLst>
          </pc:spChg>
          <pc:spChg chg="add">
            <ac:chgData name="Ahmed Alfaifi" userId="9d5837da49f8d3d2" providerId="LiveId" clId="{88B06D83-43FA-4ECA-BF3C-C288782F3E47}" dt="2026-01-30T13:11:38.878" v="54"/>
            <ac:spMkLst>
              <pc:docMk/>
              <pc:sldMasterMk cId="2532950290" sldId="2147483678"/>
              <pc:sldLayoutMk cId="1345315728" sldId="2147483679"/>
              <ac:spMk id="13" creationId="{66967B75-FF22-BE0D-5B7B-798BFB3E6034}"/>
            </ac:spMkLst>
          </pc:spChg>
          <pc:picChg chg="add del mod">
            <ac:chgData name="Ahmed Alfaifi" userId="9d5837da49f8d3d2" providerId="LiveId" clId="{88B06D83-43FA-4ECA-BF3C-C288782F3E47}" dt="2026-01-30T13:09:35.600" v="51" actId="478"/>
            <ac:picMkLst>
              <pc:docMk/>
              <pc:sldMasterMk cId="2532950290" sldId="2147483678"/>
              <pc:sldLayoutMk cId="1345315728" sldId="2147483679"/>
              <ac:picMk id="8" creationId="{E799A9A4-6577-49B3-89C9-7A5AFED9CBF5}"/>
            </ac:picMkLst>
          </pc:picChg>
          <pc:picChg chg="del">
            <ac:chgData name="Ahmed Alfaifi" userId="9d5837da49f8d3d2" providerId="LiveId" clId="{88B06D83-43FA-4ECA-BF3C-C288782F3E47}" dt="2026-01-30T13:06:08.654" v="21" actId="478"/>
            <ac:picMkLst>
              <pc:docMk/>
              <pc:sldMasterMk cId="2532950290" sldId="2147483678"/>
              <pc:sldLayoutMk cId="1345315728" sldId="2147483679"/>
              <ac:picMk id="10" creationId="{D2036B3B-6142-3C56-A2E4-B8A9A2D92B2E}"/>
            </ac:picMkLst>
          </pc:picChg>
          <pc:picChg chg="add del mod modCrop">
            <ac:chgData name="Ahmed Alfaifi" userId="9d5837da49f8d3d2" providerId="LiveId" clId="{88B06D83-43FA-4ECA-BF3C-C288782F3E47}" dt="2026-01-30T13:16:08.334" v="111" actId="478"/>
            <ac:picMkLst>
              <pc:docMk/>
              <pc:sldMasterMk cId="2532950290" sldId="2147483678"/>
              <pc:sldLayoutMk cId="1345315728" sldId="2147483679"/>
              <ac:picMk id="15" creationId="{13932333-EEB3-4771-4353-FE2405B9B4F4}"/>
            </ac:picMkLst>
          </pc:picChg>
          <pc:picChg chg="add mod modCrop">
            <ac:chgData name="Ahmed Alfaifi" userId="9d5837da49f8d3d2" providerId="LiveId" clId="{88B06D83-43FA-4ECA-BF3C-C288782F3E47}" dt="2026-01-30T13:23:04.506" v="165" actId="1076"/>
            <ac:picMkLst>
              <pc:docMk/>
              <pc:sldMasterMk cId="2532950290" sldId="2147483678"/>
              <pc:sldLayoutMk cId="1345315728" sldId="2147483679"/>
              <ac:picMk id="16" creationId="{DEF64E41-708E-B23A-93E3-B9E610CB0B13}"/>
            </ac:picMkLst>
          </pc:picChg>
          <pc:picChg chg="add mod modCrop">
            <ac:chgData name="Ahmed Alfaifi" userId="9d5837da49f8d3d2" providerId="LiveId" clId="{88B06D83-43FA-4ECA-BF3C-C288782F3E47}" dt="2026-01-30T13:23:18.555" v="167" actId="1076"/>
            <ac:picMkLst>
              <pc:docMk/>
              <pc:sldMasterMk cId="2532950290" sldId="2147483678"/>
              <pc:sldLayoutMk cId="1345315728" sldId="2147483679"/>
              <ac:picMk id="17" creationId="{F2D7C753-2BCA-E9C5-6231-F5A19C9CF667}"/>
            </ac:picMkLst>
          </pc:picChg>
        </pc:sldLayoutChg>
        <pc:sldLayoutChg chg="addSp delSp modSp mod">
          <pc:chgData name="Ahmed Alfaifi" userId="9d5837da49f8d3d2" providerId="LiveId" clId="{88B06D83-43FA-4ECA-BF3C-C288782F3E47}" dt="2026-01-30T13:23:30.012" v="169"/>
          <pc:sldLayoutMkLst>
            <pc:docMk/>
            <pc:sldMasterMk cId="2532950290" sldId="2147483678"/>
            <pc:sldLayoutMk cId="3523246820" sldId="2147483680"/>
          </pc:sldLayoutMkLst>
          <pc:spChg chg="mod">
            <ac:chgData name="Ahmed Alfaifi" userId="9d5837da49f8d3d2" providerId="LiveId" clId="{88B06D83-43FA-4ECA-BF3C-C288782F3E47}" dt="2026-01-30T13:19:49.847" v="141" actId="121"/>
            <ac:spMkLst>
              <pc:docMk/>
              <pc:sldMasterMk cId="2532950290" sldId="2147483678"/>
              <pc:sldLayoutMk cId="3523246820" sldId="2147483680"/>
              <ac:spMk id="2" creationId="{A4529379-A758-EB0E-AC2D-E9BE3CF49E5F}"/>
            </ac:spMkLst>
          </pc:spChg>
          <pc:spChg chg="mod">
            <ac:chgData name="Ahmed Alfaifi" userId="9d5837da49f8d3d2" providerId="LiveId" clId="{88B06D83-43FA-4ECA-BF3C-C288782F3E47}" dt="2026-01-30T13:19:49.847" v="141" actId="121"/>
            <ac:spMkLst>
              <pc:docMk/>
              <pc:sldMasterMk cId="2532950290" sldId="2147483678"/>
              <pc:sldLayoutMk cId="3523246820" sldId="2147483680"/>
              <ac:spMk id="3" creationId="{7046893D-5963-266D-DECC-1D1A1E103BFD}"/>
            </ac:spMkLst>
          </pc:spChg>
          <pc:picChg chg="del">
            <ac:chgData name="Ahmed Alfaifi" userId="9d5837da49f8d3d2" providerId="LiveId" clId="{88B06D83-43FA-4ECA-BF3C-C288782F3E47}" dt="2026-01-30T13:06:04.251" v="20" actId="478"/>
            <ac:picMkLst>
              <pc:docMk/>
              <pc:sldMasterMk cId="2532950290" sldId="2147483678"/>
              <pc:sldLayoutMk cId="3523246820" sldId="2147483680"/>
              <ac:picMk id="7" creationId="{9690908E-9D03-C505-9AF0-8D61B43A3143}"/>
            </ac:picMkLst>
          </pc:picChg>
          <pc:picChg chg="add del mod">
            <ac:chgData name="Ahmed Alfaifi" userId="9d5837da49f8d3d2" providerId="LiveId" clId="{88B06D83-43FA-4ECA-BF3C-C288782F3E47}" dt="2026-01-30T13:23:29.538" v="168" actId="478"/>
            <ac:picMkLst>
              <pc:docMk/>
              <pc:sldMasterMk cId="2532950290" sldId="2147483678"/>
              <pc:sldLayoutMk cId="3523246820" sldId="2147483680"/>
              <ac:picMk id="9" creationId="{7C8F0E35-653F-872B-A863-2772B0B967D7}"/>
            </ac:picMkLst>
          </pc:picChg>
          <pc:picChg chg="add del mod">
            <ac:chgData name="Ahmed Alfaifi" userId="9d5837da49f8d3d2" providerId="LiveId" clId="{88B06D83-43FA-4ECA-BF3C-C288782F3E47}" dt="2026-01-30T13:23:29.538" v="168" actId="478"/>
            <ac:picMkLst>
              <pc:docMk/>
              <pc:sldMasterMk cId="2532950290" sldId="2147483678"/>
              <pc:sldLayoutMk cId="3523246820" sldId="2147483680"/>
              <ac:picMk id="10" creationId="{ACA73CC9-B7C8-D374-CB22-E62445B23ACE}"/>
            </ac:picMkLst>
          </pc:picChg>
          <pc:picChg chg="add mod">
            <ac:chgData name="Ahmed Alfaifi" userId="9d5837da49f8d3d2" providerId="LiveId" clId="{88B06D83-43FA-4ECA-BF3C-C288782F3E47}" dt="2026-01-30T13:23:30.012" v="169"/>
            <ac:picMkLst>
              <pc:docMk/>
              <pc:sldMasterMk cId="2532950290" sldId="2147483678"/>
              <pc:sldLayoutMk cId="3523246820" sldId="2147483680"/>
              <ac:picMk id="11" creationId="{F1156607-E88E-4ECE-CB18-49BA44E5A28F}"/>
            </ac:picMkLst>
          </pc:picChg>
          <pc:picChg chg="add mod">
            <ac:chgData name="Ahmed Alfaifi" userId="9d5837da49f8d3d2" providerId="LiveId" clId="{88B06D83-43FA-4ECA-BF3C-C288782F3E47}" dt="2026-01-30T13:23:30.012" v="169"/>
            <ac:picMkLst>
              <pc:docMk/>
              <pc:sldMasterMk cId="2532950290" sldId="2147483678"/>
              <pc:sldLayoutMk cId="3523246820" sldId="2147483680"/>
              <ac:picMk id="12" creationId="{DB68D718-5211-C243-397B-B61356C33FC5}"/>
            </ac:picMkLst>
          </pc:picChg>
        </pc:sldLayoutChg>
        <pc:sldLayoutChg chg="addSp delSp modSp mod">
          <pc:chgData name="Ahmed Alfaifi" userId="9d5837da49f8d3d2" providerId="LiveId" clId="{88B06D83-43FA-4ECA-BF3C-C288782F3E47}" dt="2026-01-30T13:24:11.676" v="174" actId="29295"/>
          <pc:sldLayoutMkLst>
            <pc:docMk/>
            <pc:sldMasterMk cId="2532950290" sldId="2147483678"/>
            <pc:sldLayoutMk cId="669747792" sldId="2147483681"/>
          </pc:sldLayoutMkLst>
          <pc:spChg chg="mod">
            <ac:chgData name="Ahmed Alfaifi" userId="9d5837da49f8d3d2" providerId="LiveId" clId="{88B06D83-43FA-4ECA-BF3C-C288782F3E47}" dt="2026-01-30T13:19:39.284" v="139" actId="121"/>
            <ac:spMkLst>
              <pc:docMk/>
              <pc:sldMasterMk cId="2532950290" sldId="2147483678"/>
              <pc:sldLayoutMk cId="669747792" sldId="2147483681"/>
              <ac:spMk id="2" creationId="{A4529379-A758-EB0E-AC2D-E9BE3CF49E5F}"/>
            </ac:spMkLst>
          </pc:spChg>
          <pc:spChg chg="mod">
            <ac:chgData name="Ahmed Alfaifi" userId="9d5837da49f8d3d2" providerId="LiveId" clId="{88B06D83-43FA-4ECA-BF3C-C288782F3E47}" dt="2026-01-30T13:19:39.284" v="139" actId="121"/>
            <ac:spMkLst>
              <pc:docMk/>
              <pc:sldMasterMk cId="2532950290" sldId="2147483678"/>
              <pc:sldLayoutMk cId="669747792" sldId="2147483681"/>
              <ac:spMk id="3" creationId="{7046893D-5963-266D-DECC-1D1A1E103BFD}"/>
            </ac:spMkLst>
          </pc:spChg>
          <pc:picChg chg="add mod">
            <ac:chgData name="Ahmed Alfaifi" userId="9d5837da49f8d3d2" providerId="LiveId" clId="{88B06D83-43FA-4ECA-BF3C-C288782F3E47}" dt="2026-01-30T13:24:11.676" v="174" actId="29295"/>
            <ac:picMkLst>
              <pc:docMk/>
              <pc:sldMasterMk cId="2532950290" sldId="2147483678"/>
              <pc:sldLayoutMk cId="669747792" sldId="2147483681"/>
              <ac:picMk id="7" creationId="{F76F41C8-3289-D33D-28F9-2990D9A31D28}"/>
            </ac:picMkLst>
          </pc:picChg>
          <pc:picChg chg="del">
            <ac:chgData name="Ahmed Alfaifi" userId="9d5837da49f8d3d2" providerId="LiveId" clId="{88B06D83-43FA-4ECA-BF3C-C288782F3E47}" dt="2026-01-30T13:06:00.922" v="19" actId="478"/>
            <ac:picMkLst>
              <pc:docMk/>
              <pc:sldMasterMk cId="2532950290" sldId="2147483678"/>
              <pc:sldLayoutMk cId="669747792" sldId="2147483681"/>
              <ac:picMk id="8" creationId="{CAAC45A7-898A-C810-3AFF-97D4B21D2572}"/>
            </ac:picMkLst>
          </pc:picChg>
          <pc:picChg chg="add mod">
            <ac:chgData name="Ahmed Alfaifi" userId="9d5837da49f8d3d2" providerId="LiveId" clId="{88B06D83-43FA-4ECA-BF3C-C288782F3E47}" dt="2026-01-30T13:24:11.676" v="174" actId="29295"/>
            <ac:picMkLst>
              <pc:docMk/>
              <pc:sldMasterMk cId="2532950290" sldId="2147483678"/>
              <pc:sldLayoutMk cId="669747792" sldId="2147483681"/>
              <ac:picMk id="9" creationId="{2DD27BC6-5D03-8768-9AC3-103C696E0275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E02A0-DF30-42EE-A886-9DDB96CA20D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324B9-1B4B-4029-BEBE-845417718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787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 (English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29379-A758-EB0E-AC2D-E9BE3CF49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6893D-5963-266D-DECC-1D1A1E103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tIns="180000"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08402-0E73-DE44-4123-BB638EF7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E90BF24-1AE2-4059-8F32-47C763B636C1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2A247-A43D-FA9C-0DDE-E23465D2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5F053-1930-C092-4430-74F9931FE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2861EA5-B4BB-97E8-7749-9D6B145B4EAE}"/>
              </a:ext>
            </a:extLst>
          </p:cNvPr>
          <p:cNvCxnSpPr/>
          <p:nvPr userDrawn="1"/>
        </p:nvCxnSpPr>
        <p:spPr>
          <a:xfrm>
            <a:off x="1524000" y="3554230"/>
            <a:ext cx="9144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FF58292D-7D74-3AA6-7DAE-C346671E2F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40" t="55898" r="21390" b="26451"/>
          <a:stretch>
            <a:fillRect/>
          </a:stretch>
        </p:blipFill>
        <p:spPr>
          <a:xfrm>
            <a:off x="-1" y="4478537"/>
            <a:ext cx="3527991" cy="237946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DE97260-BBB7-FE9E-B6BB-FF02FBCFE7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29" t="21573" r="36146" b="47011"/>
          <a:stretch>
            <a:fillRect/>
          </a:stretch>
        </p:blipFill>
        <p:spPr>
          <a:xfrm>
            <a:off x="8966448" y="191690"/>
            <a:ext cx="3225552" cy="234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0429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 (English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CCFB8-BBA2-0DA4-D060-BACEC6FA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6DB3692-3EEF-4D62-AD97-06168CECAD78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67858-CD27-1E6A-AC47-D38CD339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F6D70-64E2-7FF3-5FB6-703BB580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144A87-BBE1-E81D-28C1-3EE038C61C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698" y="2552698"/>
            <a:ext cx="1752604" cy="175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5994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2 (English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CCFB8-BBA2-0DA4-D060-BACEC6FA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B68199A-981A-47B2-97C1-B327C36A2B3D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67858-CD27-1E6A-AC47-D38CD339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F6D70-64E2-7FF3-5FB6-703BB580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0F4B8DE-8D8F-9592-6518-7974B93028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698" y="2552698"/>
            <a:ext cx="1752604" cy="175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262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3 (English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CCFB8-BBA2-0DA4-D060-BACEC6FA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0DAF6D5-D5EF-44BE-978E-4F05FEC1EE02}" type="datetime1">
              <a:rPr lang="en-GB" smtClean="0"/>
              <a:pPr/>
              <a:t>30/01/2026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67858-CD27-1E6A-AC47-D38CD339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F6D70-64E2-7FF3-5FB6-703BB580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C283AB-C0C5-6BDD-002A-C1AC417D56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698" y="2552698"/>
            <a:ext cx="1752604" cy="175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1918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default (English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CCFB8-BBA2-0DA4-D060-BACEC6FA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F1EFF28-4DBD-4699-8D2F-0A10BEA25DD7}" type="datetime1">
              <a:rPr lang="en-GB" smtClean="0"/>
              <a:pPr/>
              <a:t>30/01/2026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67858-CD27-1E6A-AC47-D38CD339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F6D70-64E2-7FF3-5FB6-703BB580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AF8F8F-8ACE-C4C0-F654-9438A94FE8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698" y="2552698"/>
            <a:ext cx="1752604" cy="175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1782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(English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CCFB8-BBA2-0DA4-D060-BACEC6FA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C7F677D-78C3-4AC8-AAC0-555CD7D14271}" type="datetime1">
              <a:rPr lang="en-GB" smtClean="0"/>
              <a:pPr/>
              <a:t>30/01/2026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67858-CD27-1E6A-AC47-D38CD339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F6D70-64E2-7FF3-5FB6-703BB580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2626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 (Arabi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29379-A758-EB0E-AC2D-E9BE3CF49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r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6893D-5963-266D-DECC-1D1A1E103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tIns="180000"/>
          <a:lstStyle>
            <a:lvl1pPr marL="0" indent="0" algn="r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08402-0E73-DE44-4123-BB638EF7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67F2C50-8ADC-4669-8402-B2FC90107CCA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2A247-A43D-FA9C-0DDE-E23465D2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5F053-1930-C092-4430-74F9931FE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2861EA5-B4BB-97E8-7749-9D6B145B4EAE}"/>
              </a:ext>
            </a:extLst>
          </p:cNvPr>
          <p:cNvCxnSpPr/>
          <p:nvPr userDrawn="1"/>
        </p:nvCxnSpPr>
        <p:spPr>
          <a:xfrm>
            <a:off x="1524000" y="3554230"/>
            <a:ext cx="9144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DEF64E41-708E-B23A-93E3-B9E610CB0B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29" t="21573" r="36146" b="47011"/>
          <a:stretch>
            <a:fillRect/>
          </a:stretch>
        </p:blipFill>
        <p:spPr>
          <a:xfrm flipH="1">
            <a:off x="0" y="191690"/>
            <a:ext cx="3225552" cy="234969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2D7C753-2BCA-E9C5-6231-F5A19C9CF6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40" t="55898" r="21390" b="26451"/>
          <a:stretch>
            <a:fillRect/>
          </a:stretch>
        </p:blipFill>
        <p:spPr>
          <a:xfrm flipH="1">
            <a:off x="8664009" y="4478537"/>
            <a:ext cx="3527991" cy="2379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157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 (Arabic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29379-A758-EB0E-AC2D-E9BE3CF49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r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6893D-5963-266D-DECC-1D1A1E103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r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08402-0E73-DE44-4123-BB638EF7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E253D1-180C-4518-95A8-519424F0AE1A}" type="datetime1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2A247-A43D-FA9C-0DDE-E23465D2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5F053-1930-C092-4430-74F9931FE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7A71C8-6E34-C894-6477-F2810062B8C3}"/>
              </a:ext>
            </a:extLst>
          </p:cNvPr>
          <p:cNvCxnSpPr/>
          <p:nvPr userDrawn="1"/>
        </p:nvCxnSpPr>
        <p:spPr>
          <a:xfrm>
            <a:off x="1524000" y="3554230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F76F41C8-3289-D33D-28F9-2990D9A31D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29" t="21573" r="36146" b="47011"/>
          <a:stretch>
            <a:fillRect/>
          </a:stretch>
        </p:blipFill>
        <p:spPr>
          <a:xfrm flipH="1">
            <a:off x="-1" y="191690"/>
            <a:ext cx="3225552" cy="23496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D27BC6-5D03-8768-9AC3-103C696E0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40" t="55898" r="21390" b="26451"/>
          <a:stretch>
            <a:fillRect/>
          </a:stretch>
        </p:blipFill>
        <p:spPr>
          <a:xfrm flipH="1">
            <a:off x="8664009" y="4478537"/>
            <a:ext cx="3527991" cy="2379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477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row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29379-A758-EB0E-AC2D-E9BE3CF49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r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6893D-5963-266D-DECC-1D1A1E103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r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08402-0E73-DE44-4123-BB638EF7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BA6DD4-7693-4C5B-8321-839395E972A7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2A247-A43D-FA9C-0DDE-E23465D2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5F053-1930-C092-4430-74F9931FE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BA69B77-EED8-5F9C-F43B-23BA6A0A02CF}"/>
              </a:ext>
            </a:extLst>
          </p:cNvPr>
          <p:cNvCxnSpPr/>
          <p:nvPr userDrawn="1"/>
        </p:nvCxnSpPr>
        <p:spPr>
          <a:xfrm>
            <a:off x="1524000" y="3554230"/>
            <a:ext cx="9144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F1156607-E88E-4ECE-CB18-49BA44E5A2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29" t="21573" r="36146" b="47011"/>
          <a:stretch>
            <a:fillRect/>
          </a:stretch>
        </p:blipFill>
        <p:spPr>
          <a:xfrm flipH="1">
            <a:off x="0" y="191690"/>
            <a:ext cx="3225552" cy="23496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B68D718-5211-C243-397B-B61356C33F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40" t="55898" r="21390" b="26451"/>
          <a:stretch>
            <a:fillRect/>
          </a:stretch>
        </p:blipFill>
        <p:spPr>
          <a:xfrm flipH="1">
            <a:off x="8664009" y="4478537"/>
            <a:ext cx="3527991" cy="2379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2468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Default (Arab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4EEFE-B009-229D-861D-1250A702F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66A7E-C15F-B574-CD2E-E5809DEE5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058F0-7661-66CD-3536-C896F02F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17DA44E-7403-4D46-AC19-5E7F1483458D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194C2-03C7-0C97-2B3E-FD12ECCF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3AF2F-F2EF-17ED-EA7F-34C02118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FB1B8D-580E-4AD4-29D4-C5EF5BE607D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55313"/>
            <a:ext cx="10515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B08EEBAA-C375-3541-F9DA-3967419207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75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2736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 (Arabi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4EEFE-B009-229D-861D-1250A702F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66A7E-C15F-B574-CD2E-E5809DEE5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80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058F0-7661-66CD-3536-C896F02F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3AF72D2-4628-4F34-AAA7-B8193A6EE564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194C2-03C7-0C97-2B3E-FD12ECCF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3AF2F-F2EF-17ED-EA7F-34C02118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FB1B8D-580E-4AD4-29D4-C5EF5BE607D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55313"/>
            <a:ext cx="10515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C30BEF8-42F9-FA28-416F-25D09BA841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75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0829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 (English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29379-A758-EB0E-AC2D-E9BE3CF49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6893D-5963-266D-DECC-1D1A1E103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tIns="180000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08402-0E73-DE44-4123-BB638EF7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9A66CD2-BF93-4BF3-8262-0F4224F8513A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2A247-A43D-FA9C-0DDE-E23465D2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5F053-1930-C092-4430-74F9931FE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7A71C8-6E34-C894-6477-F2810062B8C3}"/>
              </a:ext>
            </a:extLst>
          </p:cNvPr>
          <p:cNvCxnSpPr/>
          <p:nvPr userDrawn="1"/>
        </p:nvCxnSpPr>
        <p:spPr>
          <a:xfrm>
            <a:off x="1524000" y="3554230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5DCAADA2-69B9-A517-DC07-1EAB08294F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40" t="55898" r="21390" b="26451"/>
          <a:stretch>
            <a:fillRect/>
          </a:stretch>
        </p:blipFill>
        <p:spPr>
          <a:xfrm>
            <a:off x="-1" y="4478537"/>
            <a:ext cx="3527991" cy="237946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A1BA6DE-65DC-19FD-2B35-5F6E4916BA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29" t="21573" r="36146" b="47011"/>
          <a:stretch>
            <a:fillRect/>
          </a:stretch>
        </p:blipFill>
        <p:spPr>
          <a:xfrm>
            <a:off x="8966448" y="191690"/>
            <a:ext cx="3225552" cy="234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751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 (Arabic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4EEFE-B009-229D-861D-1250A702F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66A7E-C15F-B574-CD2E-E5809DEE5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058F0-7661-66CD-3536-C896F02F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D8F365-3148-430E-B527-3BF0001F67DC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194C2-03C7-0C97-2B3E-FD12ECCF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3AF2F-F2EF-17ED-EA7F-34C02118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FB1B8D-580E-4AD4-29D4-C5EF5BE607D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55313"/>
            <a:ext cx="10515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7412815C-70AF-1BE8-415B-F1E372F28F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75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973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 (Arabic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4EEFE-B009-229D-861D-1250A702F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66A7E-C15F-B574-CD2E-E5809DEE5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058F0-7661-66CD-3536-C896F02F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49A76AD-C26A-444F-947B-CF3939E6C9DB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194C2-03C7-0C97-2B3E-FD12ECCF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3AF2F-F2EF-17ED-EA7F-34C02118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FB1B8D-580E-4AD4-29D4-C5EF5BE607D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55313"/>
            <a:ext cx="10515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4673F29-1F03-A025-13A4-995001FBB5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75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6193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Arab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E92C2-B2D7-A0A6-6F10-F254CDFA7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98D07-F809-74DD-2297-F035A6B09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52FA61-5B7E-C23A-38FF-9F23DB276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754C6E-4CD6-24DA-9F04-C50795DA4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62AAE55-703A-4E6B-91E7-5D2C13D5D618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5301D-8839-8026-660F-E84311DC6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D3F4E-C772-D73A-0584-92BF61FCF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9EA6F9-6596-E4E5-90E2-DE4CBB140430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55313"/>
            <a:ext cx="10515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0747C611-77D5-EEEB-5F9B-DE239C74D1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75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499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(Arabi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76833-B34D-57E9-45ED-32941243E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1563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CC04B-039D-E1D4-7D5B-DB4758F15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7425"/>
            <a:ext cx="6172200" cy="4873625"/>
          </a:xfrm>
          <a:ln>
            <a:noFill/>
          </a:ln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  <a:lvl2pPr>
              <a:defRPr sz="28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4BCFC7-E46C-357F-E48D-AEA1DDD90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21563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445AB-DD70-6D56-B87E-0B6C2935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746DB8E-E674-490A-A47C-3129FFAB7CB7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51E002-6B55-2D26-80AB-B19D912C5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03730-3C96-687C-13B4-D50E2A9C2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333954E-687B-8972-1685-0077C617434F}"/>
              </a:ext>
            </a:extLst>
          </p:cNvPr>
          <p:cNvCxnSpPr>
            <a:cxnSpLocks/>
          </p:cNvCxnSpPr>
          <p:nvPr userDrawn="1"/>
        </p:nvCxnSpPr>
        <p:spPr>
          <a:xfrm>
            <a:off x="7419975" y="2057400"/>
            <a:ext cx="393382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4054906-4AE6-1D23-E9F8-AA68C939D2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75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9328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 (Arabi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CCFB8-BBA2-0DA4-D060-BACEC6FA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87E5D19-F284-4DB2-BEE1-8675B69322C6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67858-CD27-1E6A-AC47-D38CD339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F6D70-64E2-7FF3-5FB6-703BB580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374815-2301-3EBB-A1B7-FE78D24FC5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698" y="2552698"/>
            <a:ext cx="1752604" cy="175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638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2 (Arabic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CCFB8-BBA2-0DA4-D060-BACEC6FA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722CA-1556-4818-BFB0-A0DE4BEBCCA0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67858-CD27-1E6A-AC47-D38CD339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F6D70-64E2-7FF3-5FB6-703BB580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4CDA0AD-6BD9-495E-C644-2E734DD048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698" y="2552698"/>
            <a:ext cx="1752604" cy="175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8399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3 (Arabic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CCFB8-BBA2-0DA4-D060-BACEC6FA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81E1BB-4939-4198-B353-B632C55A9DAD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67858-CD27-1E6A-AC47-D38CD339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F6D70-64E2-7FF3-5FB6-703BB580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6B6F90-CF95-DAFB-480A-24E4264D12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698" y="2552698"/>
            <a:ext cx="1752604" cy="175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518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default (Arabi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CCFB8-BBA2-0DA4-D060-BACEC6FA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424DF7B-FB7E-4CAA-B384-BDD029F8142E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67858-CD27-1E6A-AC47-D38CD339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F6D70-64E2-7FF3-5FB6-703BB580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A32D3B-B500-07D6-9BC9-9946130F34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698" y="2552698"/>
            <a:ext cx="1752604" cy="175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334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(Arabic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CCFB8-BBA2-0DA4-D060-BACEC6FA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2B35D15-63B0-4A77-AB8A-F2E25BF03052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67858-CD27-1E6A-AC47-D38CD339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F6D70-64E2-7FF3-5FB6-703BB580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573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 (English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29379-A758-EB0E-AC2D-E9BE3CF49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6893D-5963-266D-DECC-1D1A1E103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tIns="180000"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08402-0E73-DE44-4123-BB638EF7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EE5482-7324-4087-B581-E301B292CF18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2A247-A43D-FA9C-0DDE-E23465D2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5F053-1930-C092-4430-74F9931FE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BA69B77-EED8-5F9C-F43B-23BA6A0A02CF}"/>
              </a:ext>
            </a:extLst>
          </p:cNvPr>
          <p:cNvCxnSpPr/>
          <p:nvPr userDrawn="1"/>
        </p:nvCxnSpPr>
        <p:spPr>
          <a:xfrm>
            <a:off x="1524000" y="3554230"/>
            <a:ext cx="9144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79405DFB-167A-C878-7833-0A9F24A8E5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40" t="55898" r="21390" b="26451"/>
          <a:stretch>
            <a:fillRect/>
          </a:stretch>
        </p:blipFill>
        <p:spPr>
          <a:xfrm>
            <a:off x="-1" y="4478537"/>
            <a:ext cx="3527991" cy="237946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8294CA-9646-98E7-8EDD-BB516DF371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29" t="21573" r="36146" b="47011"/>
          <a:stretch>
            <a:fillRect/>
          </a:stretch>
        </p:blipFill>
        <p:spPr>
          <a:xfrm>
            <a:off x="8966448" y="191690"/>
            <a:ext cx="3225552" cy="234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6415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Default (Engl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4EEFE-B009-229D-861D-1250A702F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66A7E-C15F-B574-CD2E-E5809DEE5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8000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058F0-7661-66CD-3536-C896F02F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357132D-5EBE-46EB-B761-557061FEA9A1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194C2-03C7-0C97-2B3E-FD12ECCF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3AF2F-F2EF-17ED-EA7F-34C02118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FB1B8D-580E-4AD4-29D4-C5EF5BE607D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55313"/>
            <a:ext cx="10515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533E1A0D-CAFB-5187-526C-CADA33B4DC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6909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054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 (English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4EEFE-B009-229D-861D-1250A702F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66A7E-C15F-B574-CD2E-E5809DEE5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80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058F0-7661-66CD-3536-C896F02F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F3017D4-6B89-44A4-BF1B-C702904E0F85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194C2-03C7-0C97-2B3E-FD12ECCF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3AF2F-F2EF-17ED-EA7F-34C02118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FB1B8D-580E-4AD4-29D4-C5EF5BE607D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55313"/>
            <a:ext cx="10515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CE2C88C9-1819-1153-266C-DCAEB9FC78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6909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621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 (English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4EEFE-B009-229D-861D-1250A702F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66A7E-C15F-B574-CD2E-E5809DEE5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8000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058F0-7661-66CD-3536-C896F02F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A8E94D2-A793-4D09-AE1D-D328689F5FFA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194C2-03C7-0C97-2B3E-FD12ECCF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3AF2F-F2EF-17ED-EA7F-34C02118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FB1B8D-580E-4AD4-29D4-C5EF5BE607D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55313"/>
            <a:ext cx="10515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215E714E-C398-46B2-6275-3A79FC4C64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6909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107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 (English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4EEFE-B009-229D-861D-1250A702F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66A7E-C15F-B574-CD2E-E5809DEE5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80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058F0-7661-66CD-3536-C896F02F8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64E555C-B354-4DD3-BD2C-6B11845F8DFE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194C2-03C7-0C97-2B3E-FD12ECCF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3AF2F-F2EF-17ED-EA7F-34C02118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FB1B8D-580E-4AD4-29D4-C5EF5BE607D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55313"/>
            <a:ext cx="10515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544C39DB-328E-9F7D-CCCE-85FDFF0F1E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6909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519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Engl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E92C2-B2D7-A0A6-6F10-F254CDFA7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98D07-F809-74DD-2297-F035A6B09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tIns="18000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52FA61-5B7E-C23A-38FF-9F23DB276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tIns="18000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754C6E-4CD6-24DA-9F04-C50795DA4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C1DA8AE-FFA3-43C9-AEE1-3A2DDA317B4B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5301D-8839-8026-660F-E84311DC6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D3F4E-C772-D73A-0584-92BF61FCF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9EA6F9-6596-E4E5-90E2-DE4CBB140430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55313"/>
            <a:ext cx="10515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8DBCCC32-7A7D-7048-C389-7873B5A352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6909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50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(Engl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76833-B34D-57E9-45ED-32941243E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CC04B-039D-E1D4-7D5B-DB4758F15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ln>
            <a:noFill/>
          </a:ln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  <a:lvl2pPr>
              <a:defRPr sz="28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4BCFC7-E46C-357F-E48D-AEA1DDD90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445AB-DD70-6D56-B87E-0B6C2935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995EB81-B0FF-4EE1-9C8D-3AF12F5609B3}" type="datetime1">
              <a:rPr lang="en-GB" smtClean="0"/>
              <a:pPr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51E002-6B55-2D26-80AB-B19D912C5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03730-3C96-687C-13B4-D50E2A9C2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333954E-687B-8972-1685-0077C617434F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E31ADE1-5942-B078-35A0-EEDCC7362C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6909" y="365125"/>
            <a:ext cx="537415" cy="53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62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BEDE9C-6A92-E607-288E-98F82DB04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86A61-CFA2-96E1-CC37-F5B7A1881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18000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C0997-65EF-C388-4763-29E86D68FF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53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Saudi" panose="020B0504010101010102" pitchFamily="34" charset="-78"/>
                <a:cs typeface="Saudi" panose="020B0504010101010102" pitchFamily="34" charset="-78"/>
              </a:defRPr>
            </a:lvl1pPr>
          </a:lstStyle>
          <a:p>
            <a:fld id="{39D2879B-6731-4F58-B1A4-2C5C989927EC}" type="datetime1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EE8FC-EC53-BDC4-97FC-AA8E56077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71727" y="6356350"/>
            <a:ext cx="6048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Saudi" panose="020B0504010101010102" pitchFamily="34" charset="-78"/>
                <a:cs typeface="Saudi" panose="020B0504010101010102" pitchFamily="34" charset="-78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CCAC9D-E4AF-0E25-3E80-89A240941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932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Saudi" panose="020B0504010101010102" pitchFamily="34" charset="-78"/>
                <a:cs typeface="Saudi" panose="020B0504010101010102" pitchFamily="34" charset="-78"/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389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72" r:id="rId3"/>
    <p:sldLayoutId id="2147483662" r:id="rId4"/>
    <p:sldLayoutId id="2147483675" r:id="rId5"/>
    <p:sldLayoutId id="2147483676" r:id="rId6"/>
    <p:sldLayoutId id="2147483692" r:id="rId7"/>
    <p:sldLayoutId id="2147483664" r:id="rId8"/>
    <p:sldLayoutId id="2147483668" r:id="rId9"/>
    <p:sldLayoutId id="2147483667" r:id="rId10"/>
    <p:sldLayoutId id="2147483674" r:id="rId11"/>
    <p:sldLayoutId id="2147483677" r:id="rId12"/>
    <p:sldLayoutId id="2147483694" r:id="rId13"/>
    <p:sldLayoutId id="2147483690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Saudi Bold" panose="020B0804010101010102" pitchFamily="34" charset="-78"/>
          <a:ea typeface="+mj-ea"/>
          <a:cs typeface="Saudi Bold" panose="020B0804010101010102" pitchFamily="34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Saudi" panose="020B0504010101010102" pitchFamily="34" charset="-78"/>
          <a:ea typeface="+mn-ea"/>
          <a:cs typeface="Saudi" panose="020B0504010101010102" pitchFamily="34" charset="-7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Saudi" panose="020B0504010101010102" pitchFamily="34" charset="-78"/>
          <a:ea typeface="+mn-ea"/>
          <a:cs typeface="Saudi" panose="020B0504010101010102" pitchFamily="34" charset="-78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Saudi" panose="020B0504010101010102" pitchFamily="34" charset="-78"/>
          <a:ea typeface="+mn-ea"/>
          <a:cs typeface="Saudi" panose="020B0504010101010102" pitchFamily="34" charset="-78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Saudi" panose="020B0504010101010102" pitchFamily="34" charset="-78"/>
          <a:ea typeface="+mn-ea"/>
          <a:cs typeface="Saudi" panose="020B0504010101010102" pitchFamily="34" charset="-78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Saudi" panose="020B0504010101010102" pitchFamily="34" charset="-78"/>
          <a:ea typeface="+mn-ea"/>
          <a:cs typeface="Saudi" panose="020B0504010101010102" pitchFamily="34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BEDE9C-6A92-E607-288E-98F82DB04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86A61-CFA2-96E1-CC37-F5B7A1881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18000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C0997-65EF-C388-4763-29E86D68FF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3335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1">
              <a:defRPr sz="1200">
                <a:solidFill>
                  <a:schemeClr val="tx2"/>
                </a:solidFill>
                <a:latin typeface="Saudi" panose="020B0504010101010102" pitchFamily="34" charset="-78"/>
                <a:cs typeface="Saudi" panose="020B0504010101010102" pitchFamily="34" charset="-78"/>
              </a:defRPr>
            </a:lvl1pPr>
          </a:lstStyle>
          <a:p>
            <a:fld id="{228AC22D-5D9F-4EBA-BB42-E50B1158A182}" type="datetime1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EE8FC-EC53-BDC4-97FC-AA8E56077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73169" y="6356350"/>
            <a:ext cx="61361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Saudi" panose="020B0504010101010102" pitchFamily="34" charset="-78"/>
                <a:cs typeface="Saudi" panose="020B0504010101010102" pitchFamily="34" charset="-78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CCAC9D-E4AF-0E25-3E80-89A240941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4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1">
              <a:defRPr sz="1200">
                <a:solidFill>
                  <a:schemeClr val="tx2"/>
                </a:solidFill>
                <a:latin typeface="Saudi" panose="020B0504010101010102" pitchFamily="34" charset="-78"/>
                <a:cs typeface="Saudi" panose="020B0504010101010102" pitchFamily="34" charset="-78"/>
              </a:defRPr>
            </a:lvl1pPr>
          </a:lstStyle>
          <a:p>
            <a:fld id="{44E16E79-1352-45E4-9812-86ACEF15D9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2950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1" r:id="rId2"/>
    <p:sldLayoutId id="2147483680" r:id="rId3"/>
    <p:sldLayoutId id="2147483682" r:id="rId4"/>
    <p:sldLayoutId id="2147483683" r:id="rId5"/>
    <p:sldLayoutId id="2147483684" r:id="rId6"/>
    <p:sldLayoutId id="2147483693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5" r:id="rId13"/>
    <p:sldLayoutId id="2147483691" r:id="rId14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Saudi Bold" panose="020B0804010101010102" pitchFamily="34" charset="-78"/>
          <a:ea typeface="+mj-ea"/>
          <a:cs typeface="Saudi Bold" panose="020B0804010101010102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Saudi" panose="020B0504010101010102" pitchFamily="34" charset="-78"/>
          <a:ea typeface="+mn-ea"/>
          <a:cs typeface="Saudi" panose="020B0504010101010102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Saudi" panose="020B0504010101010102" pitchFamily="34" charset="-78"/>
          <a:ea typeface="+mn-ea"/>
          <a:cs typeface="Saudi" panose="020B0504010101010102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Saudi" panose="020B0504010101010102" pitchFamily="34" charset="-78"/>
          <a:ea typeface="+mn-ea"/>
          <a:cs typeface="Saudi" panose="020B0504010101010102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Saudi" panose="020B0504010101010102" pitchFamily="34" charset="-78"/>
          <a:ea typeface="+mn-ea"/>
          <a:cs typeface="Saudi" panose="020B0504010101010102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Saudi" panose="020B0504010101010102" pitchFamily="34" charset="-78"/>
          <a:ea typeface="+mn-ea"/>
          <a:cs typeface="Saudi" panose="020B0504010101010102" pitchFamily="34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35A4C-6454-CF6E-EF78-6FCC756F4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18A87-C795-35A9-39EF-06F744433C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شريحة عنوان 1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927B2-596C-DA1D-4275-83FB13051F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/>
              <a:t>عنوان فرعي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8346F2-39E0-975F-7A83-93F175648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3361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7ADB1-01D5-F2B5-DCB9-B478F54D3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7FEA85-1902-D07A-826D-3288AD492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493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68F52-380E-C011-0D99-879099E26F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slide layout 1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2DF79-9456-4666-2C4C-B8064284E2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9EF6C-98FD-F8D7-B571-070B078F3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359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70EBA-BD82-385C-A0D7-F131D90B0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DFD1D-87C1-73EB-3192-BD40F1D140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slide layout 2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CC1CD4-6C5B-5AD6-37D5-3435124E9E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2B549B-41E6-3EB7-2F31-DD1435FA0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248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6DDC2-890A-8669-64B3-FCDA6E228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C937B-01AF-7E3B-066F-142DE7ECBE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slide layout 3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91401-1CF6-C376-4534-73D0EDE167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02F2C4-3F34-CCE2-7788-C6D3A631A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45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DEC82E-13D9-CFAF-D8AC-358C5A7E2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and content slide (default)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5A0E153-0192-19DF-8D6B-AC0CD53D6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Title and content slide here is the main text where important and key words or numbers are bolded and highlighted in </a:t>
            </a:r>
            <a:r>
              <a:rPr lang="en-GB" b="1" dirty="0">
                <a:solidFill>
                  <a:schemeClr val="accent4"/>
                </a:solidFill>
              </a:rPr>
              <a:t>clay red colour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1BC46E-4326-4103-6CB3-F54C73A29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139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ED730-2716-AE45-92C4-801024975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B81417-F029-A22C-6990-64E5547B3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and content slide </a:t>
            </a:r>
            <a:r>
              <a:rPr lang="en-GB" dirty="0"/>
              <a:t>1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169C42A-5BE8-7049-71A6-BE0588AC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Title and content slide here is the main text where important and key words or numbers are bolded and highlighted in </a:t>
            </a:r>
            <a:r>
              <a:rPr lang="en-GB" b="1" dirty="0">
                <a:solidFill>
                  <a:schemeClr val="accent5"/>
                </a:solidFill>
              </a:rPr>
              <a:t>copper orange colour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E488397-EC6F-6377-2F68-79AE5B0E2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303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18C5C-AAB7-8CDA-F686-0703A32CD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197CB21-BE86-75B3-D966-ECCFD2576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and content slide </a:t>
            </a:r>
            <a:r>
              <a:rPr lang="en-GB" dirty="0"/>
              <a:t>2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257B98-A386-FA0D-4FC9-93577850C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Title and content slide here is the main text where important and key words or numbers are bolded and highlighted in </a:t>
            </a:r>
            <a:r>
              <a:rPr lang="en-GB" b="1" dirty="0">
                <a:solidFill>
                  <a:schemeClr val="accent4"/>
                </a:solidFill>
              </a:rPr>
              <a:t>clay red colour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817D16-0E94-D97E-3E61-65E36C4D6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38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37CF9-8A6F-DF26-C9D7-720DDA215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ED7754-46F7-7E52-C4D4-2E24EBD8F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and content slide </a:t>
            </a:r>
            <a:r>
              <a:rPr lang="en-GB" dirty="0"/>
              <a:t>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EC64031-0B88-E54D-E707-00473681D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Title and content slide here is the main text where important and key words or numbers are bolded and highlighted in </a:t>
            </a:r>
            <a:r>
              <a:rPr lang="en-GB" b="1" dirty="0">
                <a:solidFill>
                  <a:schemeClr val="tx2"/>
                </a:solidFill>
              </a:rPr>
              <a:t>light</a:t>
            </a:r>
            <a:r>
              <a:rPr lang="en-GB" dirty="0"/>
              <a:t> </a:t>
            </a:r>
            <a:r>
              <a:rPr lang="en-GB" b="1" dirty="0">
                <a:solidFill>
                  <a:schemeClr val="tx2"/>
                </a:solidFill>
              </a:rPr>
              <a:t>beige colour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D96DD0-8F9F-B284-9328-F169CE9A9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430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ECD4F4-AF86-67E5-24EC-A9659CB57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719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39E061-2B7A-2861-3D6A-9B1B3FDD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07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34216-0F2D-48BE-37E8-3CCB65EA3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1765F-5EF8-2638-E09E-94FD068E32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شريحة عنوان 2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3132ED-7BC8-6EAA-EF21-F726273804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/>
              <a:t>عنوان فرعي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CCD8E9-CA81-3E31-3C91-07733A5A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2479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32E5C5-2C21-244C-E7BD-A1FEBD575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269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92B44-65D6-0805-C12E-684A3C89F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0B4F1-7E38-EB8A-0908-489C7AF421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شريحة عنوان 3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DBC8DB-04D0-765E-C6D5-63F22E5BDC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/>
              <a:t>عنوان فرعي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9C4D84-3741-5978-C123-06DB17B4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787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1BAE8-ED12-2C0F-2E3E-A57874321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730E25-E8D6-B22A-8E8D-7F7BF7F60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شريحة عنوان ومحتوى (افتراضي)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C2C5CA7-986E-3605-B403-E204B1B87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/>
              <a:t>هنا النص الرئيسي حيث تُبرز الكلمات أو الأرقام المهمة بخط عريض باللون</a:t>
            </a:r>
            <a:r>
              <a:rPr lang="ar-SA" b="1" dirty="0">
                <a:solidFill>
                  <a:schemeClr val="accent4"/>
                </a:solidFill>
              </a:rPr>
              <a:t> الأحمر الفخاري</a:t>
            </a:r>
            <a:endParaRPr lang="en-GB" b="1" dirty="0">
              <a:solidFill>
                <a:schemeClr val="accent4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71657B-D735-F858-67EB-4F4C8A05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61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102D6-68E3-4679-E6A8-6D14D61C2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B1B9A4-E258-FC31-1CF9-3D6EF5EF6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شريحة عنوان ومحتوى 1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538CFBC-43E3-ED8F-8F43-48C48888A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/>
              <a:t>هنا النص الرئيسي حيث تُبرز الكلمات أو الأرقام المهمة بخط عريض باللون</a:t>
            </a:r>
            <a:r>
              <a:rPr lang="ar-SA" b="1" dirty="0">
                <a:solidFill>
                  <a:schemeClr val="accent5"/>
                </a:solidFill>
              </a:rPr>
              <a:t> البرتقالي النحاسي</a:t>
            </a:r>
            <a:endParaRPr lang="en-GB" b="1" dirty="0">
              <a:solidFill>
                <a:schemeClr val="accent5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77F9AE-6130-6411-EB8E-BFB256AAE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991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F966A-98F7-C09C-E92D-58FFA08BA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8BB73D-7798-6566-4D70-8FE9A6C56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شريحة عنوان ومحتوى 2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8C2ADF0-8674-B8E6-0C1A-E8918116B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/>
              <a:t>هنا النص الرئيسي حيث تُبرز الكلمات أو الأرقام المهمة بخط عريض باللون</a:t>
            </a:r>
            <a:r>
              <a:rPr lang="ar-SA" b="1" dirty="0">
                <a:solidFill>
                  <a:schemeClr val="accent4"/>
                </a:solidFill>
              </a:rPr>
              <a:t> الأحمر الفخاري</a:t>
            </a:r>
            <a:endParaRPr lang="en-GB" b="1" dirty="0">
              <a:solidFill>
                <a:schemeClr val="accent4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0AEE96-29B4-8AD4-B155-581E944DB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173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E6822C-3969-DAD6-18A1-0E23440BC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AA64F0-6F40-54EB-843B-5707EE4FF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شريحة عنوان ومحتوى 3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498E00-7C55-D9F6-C7BE-41BF52A2F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/>
              <a:t>هنا النص الرئيسي حيث تُبرز الكلمات أو الأرقام المهمة بخط عريض باللون</a:t>
            </a:r>
            <a:r>
              <a:rPr lang="ar-SA" b="1" dirty="0">
                <a:solidFill>
                  <a:schemeClr val="tx2"/>
                </a:solidFill>
              </a:rPr>
              <a:t> البيج الفاتح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AC571A-19C9-2F9A-D2DB-C081DFAA4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505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45D15-F605-5718-D87C-2C04C0A47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D6C4F7-1E16-3584-DB55-FF251B8A5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627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455B9-7008-706D-4432-BED2E4B72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772F61-8D3F-1D01-3557-F5A6B4AC2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6E79-1352-45E4-9812-86ACEF15D92A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632843"/>
      </p:ext>
    </p:extLst>
  </p:cSld>
  <p:clrMapOvr>
    <a:masterClrMapping/>
  </p:clrMapOvr>
</p:sld>
</file>

<file path=ppt/theme/theme1.xml><?xml version="1.0" encoding="utf-8"?>
<a:theme xmlns:a="http://schemas.openxmlformats.org/drawingml/2006/main" name="Qimam Entrepreneurs English">
  <a:themeElements>
    <a:clrScheme name="Sarwat Faifa">
      <a:dk1>
        <a:srgbClr val="1F4442"/>
      </a:dk1>
      <a:lt1>
        <a:srgbClr val="F6F6F6"/>
      </a:lt1>
      <a:dk2>
        <a:srgbClr val="382C1E"/>
      </a:dk2>
      <a:lt2>
        <a:srgbClr val="FBEDC3"/>
      </a:lt2>
      <a:accent1>
        <a:srgbClr val="C6A664"/>
      </a:accent1>
      <a:accent2>
        <a:srgbClr val="9EA1A3"/>
      </a:accent2>
      <a:accent3>
        <a:srgbClr val="F6F6F6"/>
      </a:accent3>
      <a:accent4>
        <a:srgbClr val="76290B"/>
      </a:accent4>
      <a:accent5>
        <a:srgbClr val="C27E35"/>
      </a:accent5>
      <a:accent6>
        <a:srgbClr val="53753C"/>
      </a:accent6>
      <a:hlink>
        <a:srgbClr val="CAC4B0"/>
      </a:hlink>
      <a:folHlink>
        <a:srgbClr val="C2B2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Qimam Entrepreneurs Arabic">
  <a:themeElements>
    <a:clrScheme name="Custom 1">
      <a:dk1>
        <a:srgbClr val="1F4442"/>
      </a:dk1>
      <a:lt1>
        <a:srgbClr val="F6F6F6"/>
      </a:lt1>
      <a:dk2>
        <a:srgbClr val="382C1E"/>
      </a:dk2>
      <a:lt2>
        <a:srgbClr val="FBEDC3"/>
      </a:lt2>
      <a:accent1>
        <a:srgbClr val="C6A664"/>
      </a:accent1>
      <a:accent2>
        <a:srgbClr val="9EA1A3"/>
      </a:accent2>
      <a:accent3>
        <a:srgbClr val="CAC4B0"/>
      </a:accent3>
      <a:accent4>
        <a:srgbClr val="76290B"/>
      </a:accent4>
      <a:accent5>
        <a:srgbClr val="C27E35"/>
      </a:accent5>
      <a:accent6>
        <a:srgbClr val="53753C"/>
      </a:accent6>
      <a:hlink>
        <a:srgbClr val="CAC4B0"/>
      </a:hlink>
      <a:folHlink>
        <a:srgbClr val="C2B2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242</Words>
  <Application>Microsoft Office PowerPoint</Application>
  <PresentationFormat>Widescreen</PresentationFormat>
  <Paragraphs>48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Saudi</vt:lpstr>
      <vt:lpstr>Saudi Bold</vt:lpstr>
      <vt:lpstr>Qimam Entrepreneurs English</vt:lpstr>
      <vt:lpstr>Qimam Entrepreneurs Arabic</vt:lpstr>
      <vt:lpstr>شريحة عنوان 1</vt:lpstr>
      <vt:lpstr>شريحة عنوان 2</vt:lpstr>
      <vt:lpstr>شريحة عنوان 3</vt:lpstr>
      <vt:lpstr>شريحة عنوان ومحتوى (افتراضي)</vt:lpstr>
      <vt:lpstr>شريحة عنوان ومحتوى 1</vt:lpstr>
      <vt:lpstr>شريحة عنوان ومحتوى 2</vt:lpstr>
      <vt:lpstr>شريحة عنوان ومحتوى 3</vt:lpstr>
      <vt:lpstr>PowerPoint Presentation</vt:lpstr>
      <vt:lpstr>PowerPoint Presentation</vt:lpstr>
      <vt:lpstr>PowerPoint Presentation</vt:lpstr>
      <vt:lpstr>Title slide layout 1</vt:lpstr>
      <vt:lpstr>Title slide layout 2</vt:lpstr>
      <vt:lpstr>Title slide layout 3</vt:lpstr>
      <vt:lpstr>Title and content slide (default)</vt:lpstr>
      <vt:lpstr>Title and content slide 1</vt:lpstr>
      <vt:lpstr>Title and content slide 2</vt:lpstr>
      <vt:lpstr>Title and content slide 3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Ahmed Alfaifi</dc:creator>
  <cp:lastModifiedBy>Ahmed Alfaifi</cp:lastModifiedBy>
  <cp:revision>1</cp:revision>
  <dcterms:created xsi:type="dcterms:W3CDTF">2025-08-03T11:54:26Z</dcterms:created>
  <dcterms:modified xsi:type="dcterms:W3CDTF">2026-01-30T13:26:07Z</dcterms:modified>
</cp:coreProperties>
</file>